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6" r:id="rId4"/>
    <p:sldId id="257" r:id="rId5"/>
    <p:sldId id="258" r:id="rId6"/>
    <p:sldId id="272" r:id="rId7"/>
    <p:sldId id="259" r:id="rId8"/>
    <p:sldId id="260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BCC8"/>
    <a:srgbClr val="8326FF"/>
    <a:srgbClr val="151312"/>
    <a:srgbClr val="9A4FFF"/>
    <a:srgbClr val="53CBFF"/>
    <a:srgbClr val="46B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EEAA2-59E5-4D91-90A0-C31B92B3E366}" v="92" dt="2023-04-24T08:12:55.313"/>
    <p1510:client id="{30162E52-27A5-4E1E-9701-15B4D210B527}" v="506" dt="2023-04-24T07:38:53.779"/>
    <p1510:client id="{85201B93-FF79-456F-97FE-FB6429894B22}" v="87" dt="2023-04-24T09:07:16.039"/>
    <p1510:client id="{AD6DCD05-6386-4B47-A8EE-487F610BE941}" v="4" dt="2023-04-24T09:12:36.347"/>
    <p1510:client id="{E37939FC-4CC0-4D84-BAA0-41130E7A2050}" v="133" vWet="133" dt="2023-04-24T09:07:15.246"/>
    <p1510:client id="{E597C9AB-F54D-4168-898D-4350EEF8376B}" v="12" dt="2023-04-24T08:14:41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Goosen" userId="558388a5-d7c2-4d95-8b5c-b1b5c61bb0f9" providerId="ADAL" clId="{28BEEAA2-59E5-4D91-90A0-C31B92B3E366}"/>
    <pc:docChg chg="custSel modSld">
      <pc:chgData name="Ryan Goosen" userId="558388a5-d7c2-4d95-8b5c-b1b5c61bb0f9" providerId="ADAL" clId="{28BEEAA2-59E5-4D91-90A0-C31B92B3E366}" dt="2023-04-24T08:12:55.313" v="91" actId="20577"/>
      <pc:docMkLst>
        <pc:docMk/>
      </pc:docMkLst>
      <pc:sldChg chg="addSp delSp modSp mod delAnim modAnim">
        <pc:chgData name="Ryan Goosen" userId="558388a5-d7c2-4d95-8b5c-b1b5c61bb0f9" providerId="ADAL" clId="{28BEEAA2-59E5-4D91-90A0-C31B92B3E366}" dt="2023-04-24T08:12:55.313" v="91" actId="20577"/>
        <pc:sldMkLst>
          <pc:docMk/>
          <pc:sldMk cId="1475746533" sldId="260"/>
        </pc:sldMkLst>
        <pc:spChg chg="add del mod">
          <ac:chgData name="Ryan Goosen" userId="558388a5-d7c2-4d95-8b5c-b1b5c61bb0f9" providerId="ADAL" clId="{28BEEAA2-59E5-4D91-90A0-C31B92B3E366}" dt="2023-04-24T08:11:36.667" v="34" actId="478"/>
          <ac:spMkLst>
            <pc:docMk/>
            <pc:sldMk cId="1475746533" sldId="260"/>
            <ac:spMk id="7" creationId="{24C767A6-8053-9219-2E21-D927E01E65A4}"/>
          </ac:spMkLst>
        </pc:spChg>
        <pc:spChg chg="add mod">
          <ac:chgData name="Ryan Goosen" userId="558388a5-d7c2-4d95-8b5c-b1b5c61bb0f9" providerId="ADAL" clId="{28BEEAA2-59E5-4D91-90A0-C31B92B3E366}" dt="2023-04-24T08:12:05.368" v="62" actId="20577"/>
          <ac:spMkLst>
            <pc:docMk/>
            <pc:sldMk cId="1475746533" sldId="260"/>
            <ac:spMk id="8" creationId="{3CA4522E-D334-2227-E8F2-AF408E692F1A}"/>
          </ac:spMkLst>
        </pc:spChg>
        <pc:spChg chg="add mod">
          <ac:chgData name="Ryan Goosen" userId="558388a5-d7c2-4d95-8b5c-b1b5c61bb0f9" providerId="ADAL" clId="{28BEEAA2-59E5-4D91-90A0-C31B92B3E366}" dt="2023-04-24T08:12:45.936" v="85" actId="1076"/>
          <ac:spMkLst>
            <pc:docMk/>
            <pc:sldMk cId="1475746533" sldId="260"/>
            <ac:spMk id="10" creationId="{D4C9EE05-9B8C-50E4-9EB6-EEFCBA94A2E0}"/>
          </ac:spMkLst>
        </pc:spChg>
        <pc:spChg chg="add mod">
          <ac:chgData name="Ryan Goosen" userId="558388a5-d7c2-4d95-8b5c-b1b5c61bb0f9" providerId="ADAL" clId="{28BEEAA2-59E5-4D91-90A0-C31B92B3E366}" dt="2023-04-24T08:12:55.313" v="91" actId="20577"/>
          <ac:spMkLst>
            <pc:docMk/>
            <pc:sldMk cId="1475746533" sldId="260"/>
            <ac:spMk id="11" creationId="{40809EF7-D8A6-6038-435C-5FECF7B4C14D}"/>
          </ac:spMkLst>
        </pc:spChg>
        <pc:picChg chg="add del mod">
          <ac:chgData name="Ryan Goosen" userId="558388a5-d7c2-4d95-8b5c-b1b5c61bb0f9" providerId="ADAL" clId="{28BEEAA2-59E5-4D91-90A0-C31B92B3E366}" dt="2023-04-24T08:07:32.359" v="8" actId="478"/>
          <ac:picMkLst>
            <pc:docMk/>
            <pc:sldMk cId="1475746533" sldId="260"/>
            <ac:picMk id="2" creationId="{D96AC39A-90BB-8867-55FE-6E3808401A17}"/>
          </ac:picMkLst>
        </pc:picChg>
        <pc:picChg chg="add mod">
          <ac:chgData name="Ryan Goosen" userId="558388a5-d7c2-4d95-8b5c-b1b5c61bb0f9" providerId="ADAL" clId="{28BEEAA2-59E5-4D91-90A0-C31B92B3E366}" dt="2023-04-24T08:12:15.382" v="64" actId="1076"/>
          <ac:picMkLst>
            <pc:docMk/>
            <pc:sldMk cId="1475746533" sldId="260"/>
            <ac:picMk id="4" creationId="{85870A48-3226-C72D-307C-FD60522877BA}"/>
          </ac:picMkLst>
        </pc:picChg>
        <pc:picChg chg="add mod modCrop">
          <ac:chgData name="Ryan Goosen" userId="558388a5-d7c2-4d95-8b5c-b1b5c61bb0f9" providerId="ADAL" clId="{28BEEAA2-59E5-4D91-90A0-C31B92B3E366}" dt="2023-04-24T08:12:25.367" v="67" actId="1076"/>
          <ac:picMkLst>
            <pc:docMk/>
            <pc:sldMk cId="1475746533" sldId="260"/>
            <ac:picMk id="6" creationId="{F84A240F-D349-63C5-5CC2-BF14AA0D4EDF}"/>
          </ac:picMkLst>
        </pc:picChg>
      </pc:sldChg>
    </pc:docChg>
  </pc:docChgLst>
  <pc:docChgLst>
    <pc:chgData name="Yusrah Safedien" userId="21ed12d8-c8a3-4d49-8468-2271f2b9b52e" providerId="ADAL" clId="{E597C9AB-F54D-4168-898D-4350EEF8376B}"/>
    <pc:docChg chg="modSld">
      <pc:chgData name="Yusrah Safedien" userId="21ed12d8-c8a3-4d49-8468-2271f2b9b52e" providerId="ADAL" clId="{E597C9AB-F54D-4168-898D-4350EEF8376B}" dt="2023-04-24T08:14:41.680" v="11"/>
      <pc:docMkLst>
        <pc:docMk/>
      </pc:docMkLst>
      <pc:sldChg chg="addSp modSp mod modAnim">
        <pc:chgData name="Yusrah Safedien" userId="21ed12d8-c8a3-4d49-8468-2271f2b9b52e" providerId="ADAL" clId="{E597C9AB-F54D-4168-898D-4350EEF8376B}" dt="2023-04-24T08:14:41.680" v="11"/>
        <pc:sldMkLst>
          <pc:docMk/>
          <pc:sldMk cId="1475746533" sldId="260"/>
        </pc:sldMkLst>
        <pc:picChg chg="add mod">
          <ac:chgData name="Yusrah Safedien" userId="21ed12d8-c8a3-4d49-8468-2271f2b9b52e" providerId="ADAL" clId="{E597C9AB-F54D-4168-898D-4350EEF8376B}" dt="2023-04-24T08:14:20.875" v="7" actId="14100"/>
          <ac:picMkLst>
            <pc:docMk/>
            <pc:sldMk cId="1475746533" sldId="260"/>
            <ac:picMk id="2" creationId="{410005C3-1B65-CC84-815D-532916735D91}"/>
          </ac:picMkLst>
        </pc:picChg>
        <pc:picChg chg="mod">
          <ac:chgData name="Yusrah Safedien" userId="21ed12d8-c8a3-4d49-8468-2271f2b9b52e" providerId="ADAL" clId="{E597C9AB-F54D-4168-898D-4350EEF8376B}" dt="2023-04-24T08:14:00.755" v="1" actId="1076"/>
          <ac:picMkLst>
            <pc:docMk/>
            <pc:sldMk cId="1475746533" sldId="260"/>
            <ac:picMk id="4" creationId="{85870A48-3226-C72D-307C-FD60522877BA}"/>
          </ac:picMkLst>
        </pc:picChg>
      </pc:sldChg>
    </pc:docChg>
  </pc:docChgLst>
  <pc:docChgLst>
    <pc:chgData name="Lwando Ntlemeza" userId="S::lwando.ntlemeza@capaciti.org.za::d819ca10-05ce-414b-b25e-6b733f291749" providerId="AD" clId="Web-{AD6DCD05-6386-4B47-A8EE-487F610BE941}"/>
    <pc:docChg chg="modSld">
      <pc:chgData name="Lwando Ntlemeza" userId="S::lwando.ntlemeza@capaciti.org.za::d819ca10-05ce-414b-b25e-6b733f291749" providerId="AD" clId="Web-{AD6DCD05-6386-4B47-A8EE-487F610BE941}" dt="2023-04-24T09:12:36.347" v="3" actId="1076"/>
      <pc:docMkLst>
        <pc:docMk/>
      </pc:docMkLst>
      <pc:sldChg chg="modSp">
        <pc:chgData name="Lwando Ntlemeza" userId="S::lwando.ntlemeza@capaciti.org.za::d819ca10-05ce-414b-b25e-6b733f291749" providerId="AD" clId="Web-{AD6DCD05-6386-4B47-A8EE-487F610BE941}" dt="2023-04-24T09:12:36.347" v="3" actId="1076"/>
        <pc:sldMkLst>
          <pc:docMk/>
          <pc:sldMk cId="3258108332" sldId="270"/>
        </pc:sldMkLst>
        <pc:spChg chg="mod">
          <ac:chgData name="Lwando Ntlemeza" userId="S::lwando.ntlemeza@capaciti.org.za::d819ca10-05ce-414b-b25e-6b733f291749" providerId="AD" clId="Web-{AD6DCD05-6386-4B47-A8EE-487F610BE941}" dt="2023-04-24T09:12:36.347" v="3" actId="1076"/>
          <ac:spMkLst>
            <pc:docMk/>
            <pc:sldMk cId="3258108332" sldId="270"/>
            <ac:spMk id="2" creationId="{2FF067A4-4085-5A56-D297-E88AD5C7B5B2}"/>
          </ac:spMkLst>
        </pc:spChg>
        <pc:picChg chg="mod ord">
          <ac:chgData name="Lwando Ntlemeza" userId="S::lwando.ntlemeza@capaciti.org.za::d819ca10-05ce-414b-b25e-6b733f291749" providerId="AD" clId="Web-{AD6DCD05-6386-4B47-A8EE-487F610BE941}" dt="2023-04-24T09:12:22.894" v="2"/>
          <ac:picMkLst>
            <pc:docMk/>
            <pc:sldMk cId="3258108332" sldId="270"/>
            <ac:picMk id="5" creationId="{31E81F82-2989-2CA2-8BD0-164C5735BED0}"/>
          </ac:picMkLst>
        </pc:picChg>
      </pc:sldChg>
    </pc:docChg>
  </pc:docChgLst>
  <pc:docChgLst>
    <pc:chgData name="Zainap Van Blerck" userId="48eae4db-c3c4-4189-8678-d59f56d2e565" providerId="ADAL" clId="{85201B93-FF79-456F-97FE-FB6429894B22}"/>
    <pc:docChg chg="undo custSel addSld delSld modSld sldOrd">
      <pc:chgData name="Zainap Van Blerck" userId="48eae4db-c3c4-4189-8678-d59f56d2e565" providerId="ADAL" clId="{85201B93-FF79-456F-97FE-FB6429894B22}" dt="2023-04-24T09:07:16.039" v="321" actId="47"/>
      <pc:docMkLst>
        <pc:docMk/>
      </pc:docMkLst>
      <pc:sldChg chg="delSp modSp mod delAnim modAnim">
        <pc:chgData name="Zainap Van Blerck" userId="48eae4db-c3c4-4189-8678-d59f56d2e565" providerId="ADAL" clId="{85201B93-FF79-456F-97FE-FB6429894B22}" dt="2023-04-24T08:40:20.750" v="290" actId="478"/>
        <pc:sldMkLst>
          <pc:docMk/>
          <pc:sldMk cId="1475746533" sldId="260"/>
        </pc:sldMkLst>
        <pc:picChg chg="del mod">
          <ac:chgData name="Zainap Van Blerck" userId="48eae4db-c3c4-4189-8678-d59f56d2e565" providerId="ADAL" clId="{85201B93-FF79-456F-97FE-FB6429894B22}" dt="2023-04-24T08:40:20.750" v="290" actId="478"/>
          <ac:picMkLst>
            <pc:docMk/>
            <pc:sldMk cId="1475746533" sldId="260"/>
            <ac:picMk id="2" creationId="{410005C3-1B65-CC84-815D-532916735D91}"/>
          </ac:picMkLst>
        </pc:picChg>
      </pc:sldChg>
      <pc:sldChg chg="del">
        <pc:chgData name="Zainap Van Blerck" userId="48eae4db-c3c4-4189-8678-d59f56d2e565" providerId="ADAL" clId="{85201B93-FF79-456F-97FE-FB6429894B22}" dt="2023-04-24T09:07:16.039" v="321" actId="47"/>
        <pc:sldMkLst>
          <pc:docMk/>
          <pc:sldMk cId="1053353732" sldId="267"/>
        </pc:sldMkLst>
      </pc:sldChg>
      <pc:sldChg chg="modSp mod">
        <pc:chgData name="Zainap Van Blerck" userId="48eae4db-c3c4-4189-8678-d59f56d2e565" providerId="ADAL" clId="{85201B93-FF79-456F-97FE-FB6429894B22}" dt="2023-04-21T06:18:42.674" v="9" actId="1076"/>
        <pc:sldMkLst>
          <pc:docMk/>
          <pc:sldMk cId="2101207081" sldId="269"/>
        </pc:sldMkLst>
        <pc:spChg chg="mod">
          <ac:chgData name="Zainap Van Blerck" userId="48eae4db-c3c4-4189-8678-d59f56d2e565" providerId="ADAL" clId="{85201B93-FF79-456F-97FE-FB6429894B22}" dt="2023-04-21T06:18:41.086" v="5" actId="1076"/>
          <ac:spMkLst>
            <pc:docMk/>
            <pc:sldMk cId="2101207081" sldId="269"/>
            <ac:spMk id="2" creationId="{19FC5B49-D4CD-62D0-867B-EB88A5F71A8F}"/>
          </ac:spMkLst>
        </pc:spChg>
        <pc:spChg chg="mod">
          <ac:chgData name="Zainap Van Blerck" userId="48eae4db-c3c4-4189-8678-d59f56d2e565" providerId="ADAL" clId="{85201B93-FF79-456F-97FE-FB6429894B22}" dt="2023-04-21T06:18:42.674" v="9" actId="1076"/>
          <ac:spMkLst>
            <pc:docMk/>
            <pc:sldMk cId="2101207081" sldId="269"/>
            <ac:spMk id="3" creationId="{2833628D-840C-5858-ED28-C1A4D0D07553}"/>
          </ac:spMkLst>
        </pc:spChg>
        <pc:spChg chg="mod">
          <ac:chgData name="Zainap Van Blerck" userId="48eae4db-c3c4-4189-8678-d59f56d2e565" providerId="ADAL" clId="{85201B93-FF79-456F-97FE-FB6429894B22}" dt="2023-04-21T06:18:41.819" v="7" actId="1076"/>
          <ac:spMkLst>
            <pc:docMk/>
            <pc:sldMk cId="2101207081" sldId="269"/>
            <ac:spMk id="4" creationId="{498F831A-18B9-B9FF-571B-C3C2B4F6413B}"/>
          </ac:spMkLst>
        </pc:spChg>
        <pc:spChg chg="mod">
          <ac:chgData name="Zainap Van Blerck" userId="48eae4db-c3c4-4189-8678-d59f56d2e565" providerId="ADAL" clId="{85201B93-FF79-456F-97FE-FB6429894B22}" dt="2023-04-21T06:18:42.184" v="8" actId="1076"/>
          <ac:spMkLst>
            <pc:docMk/>
            <pc:sldMk cId="2101207081" sldId="269"/>
            <ac:spMk id="5" creationId="{18C53276-75A9-8FCE-7650-770970610427}"/>
          </ac:spMkLst>
        </pc:spChg>
      </pc:sldChg>
      <pc:sldChg chg="addSp modSp mod">
        <pc:chgData name="Zainap Van Blerck" userId="48eae4db-c3c4-4189-8678-d59f56d2e565" providerId="ADAL" clId="{85201B93-FF79-456F-97FE-FB6429894B22}" dt="2023-04-24T09:06:57.279" v="320" actId="962"/>
        <pc:sldMkLst>
          <pc:docMk/>
          <pc:sldMk cId="3258108332" sldId="270"/>
        </pc:sldMkLst>
        <pc:spChg chg="add mod">
          <ac:chgData name="Zainap Van Blerck" userId="48eae4db-c3c4-4189-8678-d59f56d2e565" providerId="ADAL" clId="{85201B93-FF79-456F-97FE-FB6429894B22}" dt="2023-04-24T09:06:47.034" v="316" actId="1076"/>
          <ac:spMkLst>
            <pc:docMk/>
            <pc:sldMk cId="3258108332" sldId="270"/>
            <ac:spMk id="2" creationId="{2FF067A4-4085-5A56-D297-E88AD5C7B5B2}"/>
          </ac:spMkLst>
        </pc:spChg>
        <pc:picChg chg="add mod">
          <ac:chgData name="Zainap Van Blerck" userId="48eae4db-c3c4-4189-8678-d59f56d2e565" providerId="ADAL" clId="{85201B93-FF79-456F-97FE-FB6429894B22}" dt="2023-04-24T09:06:57.279" v="320" actId="962"/>
          <ac:picMkLst>
            <pc:docMk/>
            <pc:sldMk cId="3258108332" sldId="270"/>
            <ac:picMk id="5" creationId="{31E81F82-2989-2CA2-8BD0-164C5735BED0}"/>
          </ac:picMkLst>
        </pc:picChg>
      </pc:sldChg>
      <pc:sldChg chg="addSp delSp modSp add mod ord delAnim modAnim">
        <pc:chgData name="Zainap Van Blerck" userId="48eae4db-c3c4-4189-8678-d59f56d2e565" providerId="ADAL" clId="{85201B93-FF79-456F-97FE-FB6429894B22}" dt="2023-04-24T08:23:15.365" v="280" actId="478"/>
        <pc:sldMkLst>
          <pc:docMk/>
          <pc:sldMk cId="424809408" sldId="272"/>
        </pc:sldMkLst>
        <pc:spChg chg="mod">
          <ac:chgData name="Zainap Van Blerck" userId="48eae4db-c3c4-4189-8678-d59f56d2e565" providerId="ADAL" clId="{85201B93-FF79-456F-97FE-FB6429894B22}" dt="2023-04-24T06:24:56.298" v="235" actId="1076"/>
          <ac:spMkLst>
            <pc:docMk/>
            <pc:sldMk cId="424809408" sldId="272"/>
            <ac:spMk id="2" creationId="{19FC5B49-D4CD-62D0-867B-EB88A5F71A8F}"/>
          </ac:spMkLst>
        </pc:spChg>
        <pc:spChg chg="del mod">
          <ac:chgData name="Zainap Van Blerck" userId="48eae4db-c3c4-4189-8678-d59f56d2e565" providerId="ADAL" clId="{85201B93-FF79-456F-97FE-FB6429894B22}" dt="2023-04-24T06:24:53.975" v="234" actId="478"/>
          <ac:spMkLst>
            <pc:docMk/>
            <pc:sldMk cId="424809408" sldId="272"/>
            <ac:spMk id="3" creationId="{2833628D-840C-5858-ED28-C1A4D0D07553}"/>
          </ac:spMkLst>
        </pc:spChg>
        <pc:spChg chg="del mod">
          <ac:chgData name="Zainap Van Blerck" userId="48eae4db-c3c4-4189-8678-d59f56d2e565" providerId="ADAL" clId="{85201B93-FF79-456F-97FE-FB6429894B22}" dt="2023-04-24T06:24:52.921" v="233" actId="478"/>
          <ac:spMkLst>
            <pc:docMk/>
            <pc:sldMk cId="424809408" sldId="272"/>
            <ac:spMk id="4" creationId="{498F831A-18B9-B9FF-571B-C3C2B4F6413B}"/>
          </ac:spMkLst>
        </pc:spChg>
        <pc:spChg chg="del mod">
          <ac:chgData name="Zainap Van Blerck" userId="48eae4db-c3c4-4189-8678-d59f56d2e565" providerId="ADAL" clId="{85201B93-FF79-456F-97FE-FB6429894B22}" dt="2023-04-24T06:24:49.290" v="232" actId="478"/>
          <ac:spMkLst>
            <pc:docMk/>
            <pc:sldMk cId="424809408" sldId="272"/>
            <ac:spMk id="5" creationId="{18C53276-75A9-8FCE-7650-770970610427}"/>
          </ac:spMkLst>
        </pc:spChg>
        <pc:spChg chg="add mod">
          <ac:chgData name="Zainap Van Blerck" userId="48eae4db-c3c4-4189-8678-d59f56d2e565" providerId="ADAL" clId="{85201B93-FF79-456F-97FE-FB6429894B22}" dt="2023-04-21T10:44:54.844" v="131" actId="1076"/>
          <ac:spMkLst>
            <pc:docMk/>
            <pc:sldMk cId="424809408" sldId="272"/>
            <ac:spMk id="6" creationId="{34192A2F-CDB5-B2A1-FE88-6A03B797FDE7}"/>
          </ac:spMkLst>
        </pc:spChg>
        <pc:picChg chg="add del mod modCrop">
          <ac:chgData name="Zainap Van Blerck" userId="48eae4db-c3c4-4189-8678-d59f56d2e565" providerId="ADAL" clId="{85201B93-FF79-456F-97FE-FB6429894B22}" dt="2023-04-24T06:42:18.338" v="242" actId="478"/>
          <ac:picMkLst>
            <pc:docMk/>
            <pc:sldMk cId="424809408" sldId="272"/>
            <ac:picMk id="7" creationId="{AAF546AD-5B44-6AB8-E326-63B8E66AC721}"/>
          </ac:picMkLst>
        </pc:picChg>
        <pc:picChg chg="add mod modCrop">
          <ac:chgData name="Zainap Van Blerck" userId="48eae4db-c3c4-4189-8678-d59f56d2e565" providerId="ADAL" clId="{85201B93-FF79-456F-97FE-FB6429894B22}" dt="2023-04-24T08:14:18.784" v="269" actId="14100"/>
          <ac:picMkLst>
            <pc:docMk/>
            <pc:sldMk cId="424809408" sldId="272"/>
            <ac:picMk id="9" creationId="{B80A7767-B3C8-DEFE-30F2-08A85E66D9D1}"/>
          </ac:picMkLst>
        </pc:picChg>
        <pc:picChg chg="add del mod modCrop">
          <ac:chgData name="Zainap Van Blerck" userId="48eae4db-c3c4-4189-8678-d59f56d2e565" providerId="ADAL" clId="{85201B93-FF79-456F-97FE-FB6429894B22}" dt="2023-04-24T08:12:49.449" v="253" actId="478"/>
          <ac:picMkLst>
            <pc:docMk/>
            <pc:sldMk cId="424809408" sldId="272"/>
            <ac:picMk id="11" creationId="{99A5E088-6AA5-016A-BF58-ECD3770C5E58}"/>
          </ac:picMkLst>
        </pc:picChg>
        <pc:picChg chg="add mod modCrop">
          <ac:chgData name="Zainap Van Blerck" userId="48eae4db-c3c4-4189-8678-d59f56d2e565" providerId="ADAL" clId="{85201B93-FF79-456F-97FE-FB6429894B22}" dt="2023-04-24T08:14:22.376" v="271" actId="1076"/>
          <ac:picMkLst>
            <pc:docMk/>
            <pc:sldMk cId="424809408" sldId="272"/>
            <ac:picMk id="13" creationId="{CADBBAA6-8F96-F8DA-AEDC-725ACB95B772}"/>
          </ac:picMkLst>
        </pc:picChg>
        <pc:picChg chg="add del mod">
          <ac:chgData name="Zainap Van Blerck" userId="48eae4db-c3c4-4189-8678-d59f56d2e565" providerId="ADAL" clId="{85201B93-FF79-456F-97FE-FB6429894B22}" dt="2023-04-24T06:55:55.083" v="248" actId="478"/>
          <ac:picMkLst>
            <pc:docMk/>
            <pc:sldMk cId="424809408" sldId="272"/>
            <ac:picMk id="14" creationId="{2D2B7C03-0490-74AE-3E75-370977239F99}"/>
          </ac:picMkLst>
        </pc:picChg>
        <pc:picChg chg="add mod">
          <ac:chgData name="Zainap Van Blerck" userId="48eae4db-c3c4-4189-8678-d59f56d2e565" providerId="ADAL" clId="{85201B93-FF79-456F-97FE-FB6429894B22}" dt="2023-04-24T06:56:59.709" v="252" actId="1076"/>
          <ac:picMkLst>
            <pc:docMk/>
            <pc:sldMk cId="424809408" sldId="272"/>
            <ac:picMk id="15" creationId="{C86D49F1-84E9-3916-7E42-611BC29EFDED}"/>
          </ac:picMkLst>
        </pc:picChg>
        <pc:picChg chg="add del mod modCrop">
          <ac:chgData name="Zainap Van Blerck" userId="48eae4db-c3c4-4189-8678-d59f56d2e565" providerId="ADAL" clId="{85201B93-FF79-456F-97FE-FB6429894B22}" dt="2023-04-24T08:14:11.640" v="266" actId="478"/>
          <ac:picMkLst>
            <pc:docMk/>
            <pc:sldMk cId="424809408" sldId="272"/>
            <ac:picMk id="17" creationId="{86976714-98F8-69BF-AAFC-FA389BAE5D45}"/>
          </ac:picMkLst>
        </pc:picChg>
        <pc:picChg chg="add del mod modCrop">
          <ac:chgData name="Zainap Van Blerck" userId="48eae4db-c3c4-4189-8678-d59f56d2e565" providerId="ADAL" clId="{85201B93-FF79-456F-97FE-FB6429894B22}" dt="2023-04-24T08:23:15.365" v="280" actId="478"/>
          <ac:picMkLst>
            <pc:docMk/>
            <pc:sldMk cId="424809408" sldId="272"/>
            <ac:picMk id="19" creationId="{A8CB3973-A7DD-A6B9-46E2-FA1656FB805A}"/>
          </ac:picMkLst>
        </pc:picChg>
      </pc:sldChg>
    </pc:docChg>
  </pc:docChgLst>
  <pc:docChgLst>
    <pc:chgData name="Yusrah Safedien" userId="21ed12d8-c8a3-4d49-8468-2271f2b9b52e" providerId="ADAL" clId="{30162E52-27A5-4E1E-9701-15B4D210B527}"/>
    <pc:docChg chg="undo custSel modSld sldOrd">
      <pc:chgData name="Yusrah Safedien" userId="21ed12d8-c8a3-4d49-8468-2271f2b9b52e" providerId="ADAL" clId="{30162E52-27A5-4E1E-9701-15B4D210B527}" dt="2023-04-24T07:38:53.779" v="510" actId="14861"/>
      <pc:docMkLst>
        <pc:docMk/>
      </pc:docMkLst>
      <pc:sldChg chg="addSp delSp modSp mod">
        <pc:chgData name="Yusrah Safedien" userId="21ed12d8-c8a3-4d49-8468-2271f2b9b52e" providerId="ADAL" clId="{30162E52-27A5-4E1E-9701-15B4D210B527}" dt="2023-04-24T07:38:53.779" v="510" actId="14861"/>
        <pc:sldMkLst>
          <pc:docMk/>
          <pc:sldMk cId="1404059386" sldId="258"/>
        </pc:sldMkLst>
        <pc:spChg chg="add mod ord">
          <ac:chgData name="Yusrah Safedien" userId="21ed12d8-c8a3-4d49-8468-2271f2b9b52e" providerId="ADAL" clId="{30162E52-27A5-4E1E-9701-15B4D210B527}" dt="2023-04-24T07:27:58.312" v="505" actId="14838"/>
          <ac:spMkLst>
            <pc:docMk/>
            <pc:sldMk cId="1404059386" sldId="258"/>
            <ac:spMk id="2" creationId="{DFDC6CAC-EBF9-1E45-6290-92E3498DD9F1}"/>
          </ac:spMkLst>
        </pc:spChg>
        <pc:spChg chg="add mod">
          <ac:chgData name="Yusrah Safedien" userId="21ed12d8-c8a3-4d49-8468-2271f2b9b52e" providerId="ADAL" clId="{30162E52-27A5-4E1E-9701-15B4D210B527}" dt="2023-04-24T07:38:53.779" v="510" actId="14861"/>
          <ac:spMkLst>
            <pc:docMk/>
            <pc:sldMk cId="1404059386" sldId="258"/>
            <ac:spMk id="4" creationId="{60E4AEA6-E838-5D79-5823-1FB91E6CD68A}"/>
          </ac:spMkLst>
        </pc:spChg>
        <pc:spChg chg="add del mod">
          <ac:chgData name="Yusrah Safedien" userId="21ed12d8-c8a3-4d49-8468-2271f2b9b52e" providerId="ADAL" clId="{30162E52-27A5-4E1E-9701-15B4D210B527}" dt="2023-04-24T06:57:32.414" v="187" actId="478"/>
          <ac:spMkLst>
            <pc:docMk/>
            <pc:sldMk cId="1404059386" sldId="258"/>
            <ac:spMk id="5" creationId="{103FD8C6-C1AF-511C-DF38-EBC6A14C88F5}"/>
          </ac:spMkLst>
        </pc:spChg>
        <pc:spChg chg="add del mod">
          <ac:chgData name="Yusrah Safedien" userId="21ed12d8-c8a3-4d49-8468-2271f2b9b52e" providerId="ADAL" clId="{30162E52-27A5-4E1E-9701-15B4D210B527}" dt="2023-04-24T06:57:32.414" v="187" actId="478"/>
          <ac:spMkLst>
            <pc:docMk/>
            <pc:sldMk cId="1404059386" sldId="258"/>
            <ac:spMk id="6" creationId="{C3FABE82-0590-AAAB-546C-ECD110C39CCD}"/>
          </ac:spMkLst>
        </pc:spChg>
        <pc:spChg chg="add del mod">
          <ac:chgData name="Yusrah Safedien" userId="21ed12d8-c8a3-4d49-8468-2271f2b9b52e" providerId="ADAL" clId="{30162E52-27A5-4E1E-9701-15B4D210B527}" dt="2023-04-24T06:57:32.414" v="187" actId="478"/>
          <ac:spMkLst>
            <pc:docMk/>
            <pc:sldMk cId="1404059386" sldId="258"/>
            <ac:spMk id="7" creationId="{3BD19CFB-EAC1-D53C-B76C-AB7700CDA8E5}"/>
          </ac:spMkLst>
        </pc:spChg>
        <pc:spChg chg="add mod">
          <ac:chgData name="Yusrah Safedien" userId="21ed12d8-c8a3-4d49-8468-2271f2b9b52e" providerId="ADAL" clId="{30162E52-27A5-4E1E-9701-15B4D210B527}" dt="2023-04-24T07:38:53.779" v="510" actId="14861"/>
          <ac:spMkLst>
            <pc:docMk/>
            <pc:sldMk cId="1404059386" sldId="258"/>
            <ac:spMk id="8" creationId="{9921E74F-2FBF-ED66-8358-2FFD1BF0FFA3}"/>
          </ac:spMkLst>
        </pc:spChg>
        <pc:spChg chg="add mod">
          <ac:chgData name="Yusrah Safedien" userId="21ed12d8-c8a3-4d49-8468-2271f2b9b52e" providerId="ADAL" clId="{30162E52-27A5-4E1E-9701-15B4D210B527}" dt="2023-04-24T07:38:53.779" v="510" actId="14861"/>
          <ac:spMkLst>
            <pc:docMk/>
            <pc:sldMk cId="1404059386" sldId="258"/>
            <ac:spMk id="9" creationId="{99A1FD35-650B-3662-9F10-B0472E6E63F6}"/>
          </ac:spMkLst>
        </pc:spChg>
        <pc:spChg chg="add mod">
          <ac:chgData name="Yusrah Safedien" userId="21ed12d8-c8a3-4d49-8468-2271f2b9b52e" providerId="ADAL" clId="{30162E52-27A5-4E1E-9701-15B4D210B527}" dt="2023-04-24T07:38:53.779" v="510" actId="14861"/>
          <ac:spMkLst>
            <pc:docMk/>
            <pc:sldMk cId="1404059386" sldId="258"/>
            <ac:spMk id="10" creationId="{ADDC3E0F-DBDC-AE44-E39E-C8C48AACA47A}"/>
          </ac:spMkLst>
        </pc:spChg>
        <pc:spChg chg="add del mod">
          <ac:chgData name="Yusrah Safedien" userId="21ed12d8-c8a3-4d49-8468-2271f2b9b52e" providerId="ADAL" clId="{30162E52-27A5-4E1E-9701-15B4D210B527}" dt="2023-04-24T06:59:49.220" v="484"/>
          <ac:spMkLst>
            <pc:docMk/>
            <pc:sldMk cId="1404059386" sldId="258"/>
            <ac:spMk id="11" creationId="{CA7312B1-0162-8391-58D5-F55CE77AAF07}"/>
          </ac:spMkLst>
        </pc:spChg>
        <pc:spChg chg="add del mod">
          <ac:chgData name="Yusrah Safedien" userId="21ed12d8-c8a3-4d49-8468-2271f2b9b52e" providerId="ADAL" clId="{30162E52-27A5-4E1E-9701-15B4D210B527}" dt="2023-04-24T06:59:48.921" v="483"/>
          <ac:spMkLst>
            <pc:docMk/>
            <pc:sldMk cId="1404059386" sldId="258"/>
            <ac:spMk id="12" creationId="{DD0F278F-6A8F-0792-B467-5F75FDCF1103}"/>
          </ac:spMkLst>
        </pc:spChg>
        <pc:spChg chg="add del mod">
          <ac:chgData name="Yusrah Safedien" userId="21ed12d8-c8a3-4d49-8468-2271f2b9b52e" providerId="ADAL" clId="{30162E52-27A5-4E1E-9701-15B4D210B527}" dt="2023-04-24T06:59:48.594" v="482"/>
          <ac:spMkLst>
            <pc:docMk/>
            <pc:sldMk cId="1404059386" sldId="258"/>
            <ac:spMk id="13" creationId="{5C98D7AF-100E-E372-9D57-C0869B88337C}"/>
          </ac:spMkLst>
        </pc:spChg>
        <pc:spChg chg="add mod">
          <ac:chgData name="Yusrah Safedien" userId="21ed12d8-c8a3-4d49-8468-2271f2b9b52e" providerId="ADAL" clId="{30162E52-27A5-4E1E-9701-15B4D210B527}" dt="2023-04-24T07:28:08.469" v="506" actId="14838"/>
          <ac:spMkLst>
            <pc:docMk/>
            <pc:sldMk cId="1404059386" sldId="258"/>
            <ac:spMk id="14" creationId="{62C789D7-41BC-C8E3-A250-3C12EAC6931E}"/>
          </ac:spMkLst>
        </pc:spChg>
        <pc:spChg chg="add mod">
          <ac:chgData name="Yusrah Safedien" userId="21ed12d8-c8a3-4d49-8468-2271f2b9b52e" providerId="ADAL" clId="{30162E52-27A5-4E1E-9701-15B4D210B527}" dt="2023-04-24T07:28:16.124" v="507" actId="14838"/>
          <ac:spMkLst>
            <pc:docMk/>
            <pc:sldMk cId="1404059386" sldId="258"/>
            <ac:spMk id="15" creationId="{D2FF85B6-A728-3229-D95F-189178CCD0C1}"/>
          </ac:spMkLst>
        </pc:spChg>
        <pc:spChg chg="add mod">
          <ac:chgData name="Yusrah Safedien" userId="21ed12d8-c8a3-4d49-8468-2271f2b9b52e" providerId="ADAL" clId="{30162E52-27A5-4E1E-9701-15B4D210B527}" dt="2023-04-24T07:28:24.891" v="508" actId="14838"/>
          <ac:spMkLst>
            <pc:docMk/>
            <pc:sldMk cId="1404059386" sldId="258"/>
            <ac:spMk id="16" creationId="{726F91D8-395F-9881-5515-9DEE0A7BFB84}"/>
          </ac:spMkLst>
        </pc:spChg>
        <pc:picChg chg="mod">
          <ac:chgData name="Yusrah Safedien" userId="21ed12d8-c8a3-4d49-8468-2271f2b9b52e" providerId="ADAL" clId="{30162E52-27A5-4E1E-9701-15B4D210B527}" dt="2023-04-24T06:24:06.512" v="89" actId="1076"/>
          <ac:picMkLst>
            <pc:docMk/>
            <pc:sldMk cId="1404059386" sldId="258"/>
            <ac:picMk id="3" creationId="{920881AA-49FB-5480-9FC4-E283247A5C83}"/>
          </ac:picMkLst>
        </pc:picChg>
      </pc:sldChg>
      <pc:sldChg chg="addSp delSp modSp mod ord modAnim">
        <pc:chgData name="Yusrah Safedien" userId="21ed12d8-c8a3-4d49-8468-2271f2b9b52e" providerId="ADAL" clId="{30162E52-27A5-4E1E-9701-15B4D210B527}" dt="2023-04-24T07:01:59.667" v="504"/>
        <pc:sldMkLst>
          <pc:docMk/>
          <pc:sldMk cId="906864559" sldId="259"/>
        </pc:sldMkLst>
        <pc:spChg chg="mod">
          <ac:chgData name="Yusrah Safedien" userId="21ed12d8-c8a3-4d49-8468-2271f2b9b52e" providerId="ADAL" clId="{30162E52-27A5-4E1E-9701-15B4D210B527}" dt="2023-04-24T06:52:00.422" v="165" actId="14861"/>
          <ac:spMkLst>
            <pc:docMk/>
            <pc:sldMk cId="906864559" sldId="259"/>
            <ac:spMk id="2" creationId="{4146D571-761F-3CD2-FCD5-8E7877E33D51}"/>
          </ac:spMkLst>
        </pc:spChg>
        <pc:spChg chg="add del mod">
          <ac:chgData name="Yusrah Safedien" userId="21ed12d8-c8a3-4d49-8468-2271f2b9b52e" providerId="ADAL" clId="{30162E52-27A5-4E1E-9701-15B4D210B527}" dt="2023-04-24T06:51:20.522" v="161" actId="478"/>
          <ac:spMkLst>
            <pc:docMk/>
            <pc:sldMk cId="906864559" sldId="259"/>
            <ac:spMk id="4" creationId="{7DD3732A-E484-168D-7156-582FCE32CE1A}"/>
          </ac:spMkLst>
        </pc:spChg>
        <pc:spChg chg="mod">
          <ac:chgData name="Yusrah Safedien" userId="21ed12d8-c8a3-4d49-8468-2271f2b9b52e" providerId="ADAL" clId="{30162E52-27A5-4E1E-9701-15B4D210B527}" dt="2023-04-24T06:51:54.928" v="164" actId="14861"/>
          <ac:spMkLst>
            <pc:docMk/>
            <pc:sldMk cId="906864559" sldId="259"/>
            <ac:spMk id="5" creationId="{2A006B3D-0AEE-0DFD-96BB-55537267CFB0}"/>
          </ac:spMkLst>
        </pc:spChg>
        <pc:spChg chg="mod">
          <ac:chgData name="Yusrah Safedien" userId="21ed12d8-c8a3-4d49-8468-2271f2b9b52e" providerId="ADAL" clId="{30162E52-27A5-4E1E-9701-15B4D210B527}" dt="2023-04-24T06:51:36.244" v="163" actId="14838"/>
          <ac:spMkLst>
            <pc:docMk/>
            <pc:sldMk cId="906864559" sldId="259"/>
            <ac:spMk id="6" creationId="{FF891DD2-BF14-9604-C0C9-510C695B3D81}"/>
          </ac:spMkLst>
        </pc:spChg>
        <pc:picChg chg="add mod">
          <ac:chgData name="Yusrah Safedien" userId="21ed12d8-c8a3-4d49-8468-2271f2b9b52e" providerId="ADAL" clId="{30162E52-27A5-4E1E-9701-15B4D210B527}" dt="2023-04-24T06:53:50.156" v="167" actId="14861"/>
          <ac:picMkLst>
            <pc:docMk/>
            <pc:sldMk cId="906864559" sldId="259"/>
            <ac:picMk id="3" creationId="{6E9D09FF-1CF2-63E0-CC07-369CFB15B54D}"/>
          </ac:picMkLst>
        </pc:picChg>
      </pc:sldChg>
      <pc:sldChg chg="addSp delSp modSp mod delAnim modAnim">
        <pc:chgData name="Yusrah Safedien" userId="21ed12d8-c8a3-4d49-8468-2271f2b9b52e" providerId="ADAL" clId="{30162E52-27A5-4E1E-9701-15B4D210B527}" dt="2023-04-24T06:24:31.929" v="93" actId="21"/>
        <pc:sldMkLst>
          <pc:docMk/>
          <pc:sldMk cId="1475746533" sldId="260"/>
        </pc:sldMkLst>
        <pc:spChg chg="add mod">
          <ac:chgData name="Yusrah Safedien" userId="21ed12d8-c8a3-4d49-8468-2271f2b9b52e" providerId="ADAL" clId="{30162E52-27A5-4E1E-9701-15B4D210B527}" dt="2023-04-24T05:05:28.159" v="7" actId="1076"/>
          <ac:spMkLst>
            <pc:docMk/>
            <pc:sldMk cId="1475746533" sldId="260"/>
            <ac:spMk id="3" creationId="{F5B02177-E3FE-1584-AD28-0B9356FAF532}"/>
          </ac:spMkLst>
        </pc:spChg>
        <pc:picChg chg="add del mod modCrop">
          <ac:chgData name="Yusrah Safedien" userId="21ed12d8-c8a3-4d49-8468-2271f2b9b52e" providerId="ADAL" clId="{30162E52-27A5-4E1E-9701-15B4D210B527}" dt="2023-04-24T06:24:31.929" v="93" actId="21"/>
          <ac:picMkLst>
            <pc:docMk/>
            <pc:sldMk cId="1475746533" sldId="260"/>
            <ac:picMk id="2" creationId="{8F057647-86B1-727C-F4F1-C15098359C22}"/>
          </ac:picMkLst>
        </pc:picChg>
      </pc:sldChg>
    </pc:docChg>
  </pc:docChgLst>
  <pc:docChgLst>
    <pc:chgData name="Hlombe Malandela" userId="68b669de-c59f-4345-8cdd-18eb3f5658b4" providerId="ADAL" clId="{E37939FC-4CC0-4D84-BAA0-41130E7A2050}"/>
    <pc:docChg chg="undo custSel addSld delSld modSld sldOrd">
      <pc:chgData name="Hlombe Malandela" userId="68b669de-c59f-4345-8cdd-18eb3f5658b4" providerId="ADAL" clId="{E37939FC-4CC0-4D84-BAA0-41130E7A2050}" dt="2023-04-24T09:07:15.246" v="133" actId="2696"/>
      <pc:docMkLst>
        <pc:docMk/>
      </pc:docMkLst>
      <pc:sldChg chg="del">
        <pc:chgData name="Hlombe Malandela" userId="68b669de-c59f-4345-8cdd-18eb3f5658b4" providerId="ADAL" clId="{E37939FC-4CC0-4D84-BAA0-41130E7A2050}" dt="2023-04-24T08:30:15.871" v="42" actId="2696"/>
        <pc:sldMkLst>
          <pc:docMk/>
          <pc:sldMk cId="146679910" sldId="266"/>
        </pc:sldMkLst>
      </pc:sldChg>
      <pc:sldChg chg="addSp modSp add del mod ord">
        <pc:chgData name="Hlombe Malandela" userId="68b669de-c59f-4345-8cdd-18eb3f5658b4" providerId="ADAL" clId="{E37939FC-4CC0-4D84-BAA0-41130E7A2050}" dt="2023-04-24T09:07:15.246" v="133" actId="2696"/>
        <pc:sldMkLst>
          <pc:docMk/>
          <pc:sldMk cId="1053353732" sldId="267"/>
        </pc:sldMkLst>
        <pc:spChg chg="add mod">
          <ac:chgData name="Hlombe Malandela" userId="68b669de-c59f-4345-8cdd-18eb3f5658b4" providerId="ADAL" clId="{E37939FC-4CC0-4D84-BAA0-41130E7A2050}" dt="2023-04-24T09:02:59.518" v="107" actId="1076"/>
          <ac:spMkLst>
            <pc:docMk/>
            <pc:sldMk cId="1053353732" sldId="267"/>
            <ac:spMk id="2" creationId="{E5A91BAB-A32A-3CD7-F45C-4A2E4E36392A}"/>
          </ac:spMkLst>
        </pc:spChg>
        <pc:spChg chg="add mod">
          <ac:chgData name="Hlombe Malandela" userId="68b669de-c59f-4345-8cdd-18eb3f5658b4" providerId="ADAL" clId="{E37939FC-4CC0-4D84-BAA0-41130E7A2050}" dt="2023-04-24T09:06:43.781" v="130" actId="1076"/>
          <ac:spMkLst>
            <pc:docMk/>
            <pc:sldMk cId="1053353732" sldId="267"/>
            <ac:spMk id="4" creationId="{3F5C8AED-D42B-7C0D-8952-FD36A13B55CF}"/>
          </ac:spMkLst>
        </pc:spChg>
        <pc:spChg chg="add mod">
          <ac:chgData name="Hlombe Malandela" userId="68b669de-c59f-4345-8cdd-18eb3f5658b4" providerId="ADAL" clId="{E37939FC-4CC0-4D84-BAA0-41130E7A2050}" dt="2023-04-24T09:07:01.686" v="132" actId="688"/>
          <ac:spMkLst>
            <pc:docMk/>
            <pc:sldMk cId="1053353732" sldId="267"/>
            <ac:spMk id="5" creationId="{279966DE-B180-9B81-0C7A-6291AD8E3106}"/>
          </ac:spMkLst>
        </pc:spChg>
      </pc:sldChg>
      <pc:sldChg chg="del">
        <pc:chgData name="Hlombe Malandela" userId="68b669de-c59f-4345-8cdd-18eb3f5658b4" providerId="ADAL" clId="{E37939FC-4CC0-4D84-BAA0-41130E7A2050}" dt="2023-04-24T08:30:10.312" v="41" actId="2696"/>
        <pc:sldMkLst>
          <pc:docMk/>
          <pc:sldMk cId="472760259" sldId="268"/>
        </pc:sldMkLst>
      </pc:sldChg>
      <pc:sldChg chg="addSp modSp mod modAnim">
        <pc:chgData name="Hlombe Malandela" userId="68b669de-c59f-4345-8cdd-18eb3f5658b4" providerId="ADAL" clId="{E37939FC-4CC0-4D84-BAA0-41130E7A2050}" dt="2023-04-24T09:06:13.074" v="128" actId="1076"/>
        <pc:sldMkLst>
          <pc:docMk/>
          <pc:sldMk cId="2101207081" sldId="269"/>
        </pc:sldMkLst>
        <pc:spChg chg="mod">
          <ac:chgData name="Hlombe Malandela" userId="68b669de-c59f-4345-8cdd-18eb3f5658b4" providerId="ADAL" clId="{E37939FC-4CC0-4D84-BAA0-41130E7A2050}" dt="2023-04-24T08:42:15.912" v="72" actId="14100"/>
          <ac:spMkLst>
            <pc:docMk/>
            <pc:sldMk cId="2101207081" sldId="269"/>
            <ac:spMk id="2" creationId="{19FC5B49-D4CD-62D0-867B-EB88A5F71A8F}"/>
          </ac:spMkLst>
        </pc:spChg>
        <pc:spChg chg="mod">
          <ac:chgData name="Hlombe Malandela" userId="68b669de-c59f-4345-8cdd-18eb3f5658b4" providerId="ADAL" clId="{E37939FC-4CC0-4D84-BAA0-41130E7A2050}" dt="2023-04-24T09:06:02.060" v="124" actId="20577"/>
          <ac:spMkLst>
            <pc:docMk/>
            <pc:sldMk cId="2101207081" sldId="269"/>
            <ac:spMk id="3" creationId="{2833628D-840C-5858-ED28-C1A4D0D07553}"/>
          </ac:spMkLst>
        </pc:spChg>
        <pc:spChg chg="mod">
          <ac:chgData name="Hlombe Malandela" userId="68b669de-c59f-4345-8cdd-18eb3f5658b4" providerId="ADAL" clId="{E37939FC-4CC0-4D84-BAA0-41130E7A2050}" dt="2023-04-24T09:05:44.157" v="118" actId="20577"/>
          <ac:spMkLst>
            <pc:docMk/>
            <pc:sldMk cId="2101207081" sldId="269"/>
            <ac:spMk id="4" creationId="{498F831A-18B9-B9FF-571B-C3C2B4F6413B}"/>
          </ac:spMkLst>
        </pc:spChg>
        <pc:spChg chg="mod">
          <ac:chgData name="Hlombe Malandela" userId="68b669de-c59f-4345-8cdd-18eb3f5658b4" providerId="ADAL" clId="{E37939FC-4CC0-4D84-BAA0-41130E7A2050}" dt="2023-04-24T09:05:02.185" v="114" actId="20577"/>
          <ac:spMkLst>
            <pc:docMk/>
            <pc:sldMk cId="2101207081" sldId="269"/>
            <ac:spMk id="5" creationId="{18C53276-75A9-8FCE-7650-770970610427}"/>
          </ac:spMkLst>
        </pc:spChg>
        <pc:spChg chg="add mod">
          <ac:chgData name="Hlombe Malandela" userId="68b669de-c59f-4345-8cdd-18eb3f5658b4" providerId="ADAL" clId="{E37939FC-4CC0-4D84-BAA0-41130E7A2050}" dt="2023-04-24T08:30:02.736" v="40" actId="1076"/>
          <ac:spMkLst>
            <pc:docMk/>
            <pc:sldMk cId="2101207081" sldId="269"/>
            <ac:spMk id="7" creationId="{790A3342-BFB8-D31D-FF1F-78DE0EA796D8}"/>
          </ac:spMkLst>
        </pc:spChg>
        <pc:spChg chg="add mod">
          <ac:chgData name="Hlombe Malandela" userId="68b669de-c59f-4345-8cdd-18eb3f5658b4" providerId="ADAL" clId="{E37939FC-4CC0-4D84-BAA0-41130E7A2050}" dt="2023-04-24T09:05:34.687" v="117" actId="1076"/>
          <ac:spMkLst>
            <pc:docMk/>
            <pc:sldMk cId="2101207081" sldId="269"/>
            <ac:spMk id="8" creationId="{024A9D8B-5FFC-A3A0-AD91-00BBB802252C}"/>
          </ac:spMkLst>
        </pc:spChg>
        <pc:spChg chg="add mod">
          <ac:chgData name="Hlombe Malandela" userId="68b669de-c59f-4345-8cdd-18eb3f5658b4" providerId="ADAL" clId="{E37939FC-4CC0-4D84-BAA0-41130E7A2050}" dt="2023-04-24T09:05:54.817" v="121" actId="1076"/>
          <ac:spMkLst>
            <pc:docMk/>
            <pc:sldMk cId="2101207081" sldId="269"/>
            <ac:spMk id="9" creationId="{B662C330-3CF9-CCB6-58CA-1897B6BE830A}"/>
          </ac:spMkLst>
        </pc:spChg>
        <pc:spChg chg="add mod">
          <ac:chgData name="Hlombe Malandela" userId="68b669de-c59f-4345-8cdd-18eb3f5658b4" providerId="ADAL" clId="{E37939FC-4CC0-4D84-BAA0-41130E7A2050}" dt="2023-04-24T09:06:13.074" v="128" actId="1076"/>
          <ac:spMkLst>
            <pc:docMk/>
            <pc:sldMk cId="2101207081" sldId="269"/>
            <ac:spMk id="10" creationId="{7221FFA9-E019-B848-1DA1-5846487AC8B9}"/>
          </ac:spMkLst>
        </pc:spChg>
        <pc:picChg chg="add mod">
          <ac:chgData name="Hlombe Malandela" userId="68b669de-c59f-4345-8cdd-18eb3f5658b4" providerId="ADAL" clId="{E37939FC-4CC0-4D84-BAA0-41130E7A2050}" dt="2023-04-24T08:43:07.201" v="75" actId="1076"/>
          <ac:picMkLst>
            <pc:docMk/>
            <pc:sldMk cId="2101207081" sldId="269"/>
            <ac:picMk id="6" creationId="{61597643-55CA-C20A-348F-CCB8E04ADF27}"/>
          </ac:picMkLst>
        </pc:picChg>
      </pc:sldChg>
      <pc:sldChg chg="del">
        <pc:chgData name="Hlombe Malandela" userId="68b669de-c59f-4345-8cdd-18eb3f5658b4" providerId="ADAL" clId="{E37939FC-4CC0-4D84-BAA0-41130E7A2050}" dt="2023-04-24T08:30:17.560" v="43" actId="2696"/>
        <pc:sldMkLst>
          <pc:docMk/>
          <pc:sldMk cId="365712686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324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4137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3269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8488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442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0237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152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8453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3492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427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9626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A49EB-23A2-4F2F-895E-1B0665986C2F}" type="datetimeFigureOut">
              <a:rPr lang="en-ZA" smtClean="0"/>
              <a:t>2023/04/24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148A-5640-4B29-BDD9-DE0D32581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9491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CCD-C343-6532-3C6A-A79DE9BCD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B8657-4738-F321-7539-74677A5D3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B7690D-035D-C3B3-2322-7476C3144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4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301AEA34-243B-A015-9A49-E455CD37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0337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0881AA-49FB-5480-9FC4-E283247A5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0E4AEA6-E838-5D79-5823-1FB91E6CD68A}"/>
              </a:ext>
            </a:extLst>
          </p:cNvPr>
          <p:cNvSpPr/>
          <p:nvPr/>
        </p:nvSpPr>
        <p:spPr>
          <a:xfrm rot="10800000">
            <a:off x="6241140" y="1536174"/>
            <a:ext cx="5994400" cy="849804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100000">
                <a:srgbClr val="46BEF1"/>
              </a:gs>
              <a:gs pos="35000">
                <a:srgbClr val="9A4FFF"/>
              </a:gs>
              <a:gs pos="78000">
                <a:srgbClr val="53CBFF"/>
              </a:gs>
              <a:gs pos="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C6CAC-EBF9-1E45-6290-92E3498DD9F1}"/>
              </a:ext>
            </a:extLst>
          </p:cNvPr>
          <p:cNvSpPr txBox="1"/>
          <p:nvPr/>
        </p:nvSpPr>
        <p:spPr>
          <a:xfrm>
            <a:off x="6821053" y="1536174"/>
            <a:ext cx="4921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8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File Upload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921E74F-2FBF-ED66-8358-2FFD1BF0FFA3}"/>
              </a:ext>
            </a:extLst>
          </p:cNvPr>
          <p:cNvSpPr/>
          <p:nvPr/>
        </p:nvSpPr>
        <p:spPr>
          <a:xfrm rot="10800000">
            <a:off x="6219370" y="2762024"/>
            <a:ext cx="5994400" cy="849804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100000">
                <a:srgbClr val="46BEF1"/>
              </a:gs>
              <a:gs pos="35000">
                <a:srgbClr val="9A4FFF"/>
              </a:gs>
              <a:gs pos="78000">
                <a:srgbClr val="53CBFF"/>
              </a:gs>
              <a:gs pos="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9A1FD35-650B-3662-9F10-B0472E6E63F6}"/>
              </a:ext>
            </a:extLst>
          </p:cNvPr>
          <p:cNvSpPr/>
          <p:nvPr/>
        </p:nvSpPr>
        <p:spPr>
          <a:xfrm rot="10800000">
            <a:off x="6241140" y="3984436"/>
            <a:ext cx="5994400" cy="849804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100000">
                <a:srgbClr val="46BEF1"/>
              </a:gs>
              <a:gs pos="35000">
                <a:srgbClr val="9A4FFF"/>
              </a:gs>
              <a:gs pos="78000">
                <a:srgbClr val="53CBFF"/>
              </a:gs>
              <a:gs pos="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DDC3E0F-DBDC-AE44-E39E-C8C48AACA47A}"/>
              </a:ext>
            </a:extLst>
          </p:cNvPr>
          <p:cNvSpPr/>
          <p:nvPr/>
        </p:nvSpPr>
        <p:spPr>
          <a:xfrm rot="10800000">
            <a:off x="6241140" y="5210685"/>
            <a:ext cx="5994400" cy="849804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100000">
                <a:srgbClr val="46BEF1"/>
              </a:gs>
              <a:gs pos="35000">
                <a:srgbClr val="9A4FFF"/>
              </a:gs>
              <a:gs pos="78000">
                <a:srgbClr val="53CBFF"/>
              </a:gs>
              <a:gs pos="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789D7-41BC-C8E3-A250-3C12EAC6931E}"/>
              </a:ext>
            </a:extLst>
          </p:cNvPr>
          <p:cNvSpPr txBox="1"/>
          <p:nvPr/>
        </p:nvSpPr>
        <p:spPr>
          <a:xfrm>
            <a:off x="6777838" y="2774198"/>
            <a:ext cx="4921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8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Text File Display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F85B6-A728-3229-D95F-189178CCD0C1}"/>
              </a:ext>
            </a:extLst>
          </p:cNvPr>
          <p:cNvSpPr txBox="1"/>
          <p:nvPr/>
        </p:nvSpPr>
        <p:spPr>
          <a:xfrm>
            <a:off x="6821053" y="4003244"/>
            <a:ext cx="4921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8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New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F91D8-395F-9881-5515-9DEE0A7BFB84}"/>
              </a:ext>
            </a:extLst>
          </p:cNvPr>
          <p:cNvSpPr txBox="1"/>
          <p:nvPr/>
        </p:nvSpPr>
        <p:spPr>
          <a:xfrm>
            <a:off x="6777837" y="5203652"/>
            <a:ext cx="4921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48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4059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19FC5B49-D4CD-62D0-867B-EB88A5F71A8F}"/>
              </a:ext>
            </a:extLst>
          </p:cNvPr>
          <p:cNvSpPr/>
          <p:nvPr/>
        </p:nvSpPr>
        <p:spPr>
          <a:xfrm>
            <a:off x="-2866485" y="-322403"/>
            <a:ext cx="10917382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92A2F-CDB5-B2A1-FE88-6A03B797FDE7}"/>
              </a:ext>
            </a:extLst>
          </p:cNvPr>
          <p:cNvSpPr txBox="1"/>
          <p:nvPr/>
        </p:nvSpPr>
        <p:spPr>
          <a:xfrm>
            <a:off x="5606122" y="-103613"/>
            <a:ext cx="6610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effectLst>
                  <a:glow rad="101600">
                    <a:srgbClr val="ACBCC8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STAFF CV UPLOAD</a:t>
            </a:r>
            <a:endParaRPr lang="en-ZA" sz="6000">
              <a:effectLst>
                <a:glow rad="101600">
                  <a:srgbClr val="ACBCC8">
                    <a:alpha val="60000"/>
                  </a:srgb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80A7767-B3C8-DEFE-30F2-08A85E66D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" t="15887" r="1180" b="77067"/>
          <a:stretch/>
        </p:blipFill>
        <p:spPr>
          <a:xfrm>
            <a:off x="5713989" y="1130840"/>
            <a:ext cx="5579955" cy="141405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ADBBAA6-8F96-F8DA-AEDC-725ACB95B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38536" r="40305" b="29799"/>
          <a:stretch/>
        </p:blipFill>
        <p:spPr>
          <a:xfrm>
            <a:off x="5713988" y="3175611"/>
            <a:ext cx="5579955" cy="2960783"/>
          </a:xfrm>
          <a:prstGeom prst="rect">
            <a:avLst/>
          </a:prstGeom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C86D49F1-84E9-3916-7E42-611BC29EF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562" y="440512"/>
            <a:ext cx="4985898" cy="528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9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146D571-761F-3CD2-FCD5-8E7877E33D51}"/>
              </a:ext>
            </a:extLst>
          </p:cNvPr>
          <p:cNvSpPr/>
          <p:nvPr/>
        </p:nvSpPr>
        <p:spPr>
          <a:xfrm rot="5400000">
            <a:off x="-1501103" y="2193735"/>
            <a:ext cx="5666513" cy="1279043"/>
          </a:xfrm>
          <a:prstGeom prst="homePlate">
            <a:avLst/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A006B3D-0AEE-0DFD-96BB-55537267CFB0}"/>
              </a:ext>
            </a:extLst>
          </p:cNvPr>
          <p:cNvSpPr/>
          <p:nvPr/>
        </p:nvSpPr>
        <p:spPr>
          <a:xfrm rot="16200000">
            <a:off x="8026590" y="3385222"/>
            <a:ext cx="5666513" cy="1279043"/>
          </a:xfrm>
          <a:prstGeom prst="homePlate">
            <a:avLst/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5000">
                <a:srgbClr val="8326FF"/>
              </a:gs>
            </a:gsLst>
            <a:lin ang="0" scaled="1"/>
            <a:tileRect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91DD2-BF14-9604-C0C9-510C695B3D81}"/>
              </a:ext>
            </a:extLst>
          </p:cNvPr>
          <p:cNvSpPr txBox="1"/>
          <p:nvPr/>
        </p:nvSpPr>
        <p:spPr>
          <a:xfrm>
            <a:off x="2790825" y="-131952"/>
            <a:ext cx="661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2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Block Blaster</a:t>
            </a:r>
          </a:p>
        </p:txBody>
      </p:sp>
      <p:pic>
        <p:nvPicPr>
          <p:cNvPr id="3" name="Block Blaster">
            <a:hlinkClick r:id="" action="ppaction://media"/>
            <a:extLst>
              <a:ext uri="{FF2B5EF4-FFF2-40B4-BE49-F238E27FC236}">
                <a16:creationId xmlns:a16="http://schemas.microsoft.com/office/drawing/2014/main" id="{6E9D09FF-1CF2-63E0-CC07-369CFB15B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182" r="22955"/>
          <a:stretch/>
        </p:blipFill>
        <p:spPr>
          <a:xfrm>
            <a:off x="3396211" y="1011382"/>
            <a:ext cx="5399579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6864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4E4F83B-B2EE-2C55-B18E-1EE2888EC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02177-E3FE-1584-AD28-0B9356FAF532}"/>
              </a:ext>
            </a:extLst>
          </p:cNvPr>
          <p:cNvSpPr txBox="1"/>
          <p:nvPr/>
        </p:nvSpPr>
        <p:spPr>
          <a:xfrm>
            <a:off x="5520286" y="2767280"/>
            <a:ext cx="661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8000">
                <a:effectLst>
                  <a:glow rad="101600">
                    <a:srgbClr val="ACBCC8">
                      <a:alpha val="60000"/>
                    </a:srgbClr>
                  </a:glow>
                </a:effectLst>
                <a:latin typeface="Agency FB" panose="020B0503020202020204" pitchFamily="34" charset="0"/>
              </a:rPr>
              <a:t>Title</a:t>
            </a:r>
          </a:p>
        </p:txBody>
      </p:sp>
      <p:pic>
        <p:nvPicPr>
          <p:cNvPr id="4" name="test5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5870A48-3226-C72D-307C-FD6052287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5748" y="2441313"/>
            <a:ext cx="5448300" cy="3790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A240F-D349-63C5-5CC2-BF14AA0D4E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31" t="28333" r="24375" b="23889"/>
          <a:stretch/>
        </p:blipFill>
        <p:spPr>
          <a:xfrm>
            <a:off x="509748" y="2510105"/>
            <a:ext cx="5586252" cy="3653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4522E-D334-2227-E8F2-AF408E692F1A}"/>
              </a:ext>
            </a:extLst>
          </p:cNvPr>
          <p:cNvSpPr txBox="1"/>
          <p:nvPr/>
        </p:nvSpPr>
        <p:spPr>
          <a:xfrm>
            <a:off x="2842159" y="226352"/>
            <a:ext cx="661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2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Score 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9EE05-9B8C-50E4-9EB6-EEFCBA94A2E0}"/>
              </a:ext>
            </a:extLst>
          </p:cNvPr>
          <p:cNvSpPr txBox="1"/>
          <p:nvPr/>
        </p:nvSpPr>
        <p:spPr>
          <a:xfrm>
            <a:off x="0" y="1653033"/>
            <a:ext cx="6610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cap="small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The Sauce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09EF7-D8A6-6038-435C-5FECF7B4C14D}"/>
              </a:ext>
            </a:extLst>
          </p:cNvPr>
          <p:cNvSpPr txBox="1"/>
          <p:nvPr/>
        </p:nvSpPr>
        <p:spPr>
          <a:xfrm>
            <a:off x="5926657" y="1653033"/>
            <a:ext cx="6610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cap="small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The Meal</a:t>
            </a:r>
          </a:p>
        </p:txBody>
      </p:sp>
    </p:spTree>
    <p:extLst>
      <p:ext uri="{BB962C8B-B14F-4D97-AF65-F5344CB8AC3E}">
        <p14:creationId xmlns:p14="http://schemas.microsoft.com/office/powerpoint/2010/main" val="1475746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19FC5B49-D4CD-62D0-867B-EB88A5F71A8F}"/>
              </a:ext>
            </a:extLst>
          </p:cNvPr>
          <p:cNvSpPr/>
          <p:nvPr/>
        </p:nvSpPr>
        <p:spPr>
          <a:xfrm>
            <a:off x="-6667006" y="-266700"/>
            <a:ext cx="13683795" cy="7744691"/>
          </a:xfrm>
          <a:prstGeom prst="trapezoid">
            <a:avLst>
              <a:gd name="adj" fmla="val 33226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833628D-840C-5858-ED28-C1A4D0D07553}"/>
              </a:ext>
            </a:extLst>
          </p:cNvPr>
          <p:cNvSpPr/>
          <p:nvPr/>
        </p:nvSpPr>
        <p:spPr>
          <a:xfrm rot="10800000">
            <a:off x="5717896" y="1121881"/>
            <a:ext cx="6474104" cy="1438282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98F831A-18B9-B9FF-571B-C3C2B4F6413B}"/>
              </a:ext>
            </a:extLst>
          </p:cNvPr>
          <p:cNvSpPr/>
          <p:nvPr/>
        </p:nvSpPr>
        <p:spPr>
          <a:xfrm rot="10800000">
            <a:off x="6238754" y="2886504"/>
            <a:ext cx="5953246" cy="1438282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8C53276-75A9-8FCE-7650-770970610427}"/>
              </a:ext>
            </a:extLst>
          </p:cNvPr>
          <p:cNvSpPr/>
          <p:nvPr/>
        </p:nvSpPr>
        <p:spPr>
          <a:xfrm rot="10800000">
            <a:off x="6805913" y="4745620"/>
            <a:ext cx="5330741" cy="1814574"/>
          </a:xfrm>
          <a:prstGeom prst="homePlate">
            <a:avLst>
              <a:gd name="adj" fmla="val 36317"/>
            </a:avLst>
          </a:prstGeom>
          <a:gradFill flip="none" rotWithShape="1">
            <a:gsLst>
              <a:gs pos="0">
                <a:srgbClr val="46BEF1"/>
              </a:gs>
              <a:gs pos="66000">
                <a:srgbClr val="9A4FFF"/>
              </a:gs>
              <a:gs pos="34000">
                <a:srgbClr val="53CBFF"/>
              </a:gs>
              <a:gs pos="93000">
                <a:srgbClr val="8326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1597643-55CA-C20A-348F-CCB8E04AD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891" y="1463433"/>
            <a:ext cx="5119867" cy="5137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A3342-BFB8-D31D-FF1F-78DE0EA796D8}"/>
              </a:ext>
            </a:extLst>
          </p:cNvPr>
          <p:cNvSpPr txBox="1"/>
          <p:nvPr/>
        </p:nvSpPr>
        <p:spPr>
          <a:xfrm>
            <a:off x="406440" y="37298"/>
            <a:ext cx="661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N</a:t>
            </a:r>
            <a:r>
              <a:rPr lang="en-ZA" sz="720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otifications</a:t>
            </a:r>
            <a:endParaRPr lang="en-ZA" sz="720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A9D8B-5FFC-A3A0-AD91-00BBB802252C}"/>
              </a:ext>
            </a:extLst>
          </p:cNvPr>
          <p:cNvSpPr txBox="1"/>
          <p:nvPr/>
        </p:nvSpPr>
        <p:spPr>
          <a:xfrm>
            <a:off x="7567250" y="4858956"/>
            <a:ext cx="4074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//if transitions are not supported - show messages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if($('html').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hasClass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('no-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csstransitions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')) {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showMessage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	}</a:t>
            </a:r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2C330-3CF9-CCB6-58CA-1897B6BE830A}"/>
              </a:ext>
            </a:extLst>
          </p:cNvPr>
          <p:cNvSpPr txBox="1"/>
          <p:nvPr/>
        </p:nvSpPr>
        <p:spPr>
          <a:xfrm>
            <a:off x="7990390" y="3460081"/>
            <a:ext cx="420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showMessage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1FFA9-E019-B848-1DA1-5846487AC8B9}"/>
              </a:ext>
            </a:extLst>
          </p:cNvPr>
          <p:cNvSpPr txBox="1"/>
          <p:nvPr/>
        </p:nvSpPr>
        <p:spPr>
          <a:xfrm>
            <a:off x="7935708" y="1645542"/>
            <a:ext cx="405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>
                <a:latin typeface="Arial" panose="020B0604020202020204" pitchFamily="34" charset="0"/>
                <a:cs typeface="Arial" panose="020B0604020202020204" pitchFamily="34" charset="0"/>
              </a:rPr>
              <a:t>var </a:t>
            </a:r>
            <a:r>
              <a:rPr lang="en-ZA" err="1">
                <a:latin typeface="Arial" panose="020B0604020202020204" pitchFamily="34" charset="0"/>
                <a:cs typeface="Arial" panose="020B0604020202020204" pitchFamily="34" charset="0"/>
              </a:rPr>
              <a:t>emailInput</a:t>
            </a:r>
            <a:r>
              <a:rPr lang="en-ZA">
                <a:latin typeface="Arial" panose="020B0604020202020204" pitchFamily="34" charset="0"/>
                <a:cs typeface="Arial" panose="020B0604020202020204" pitchFamily="34" charset="0"/>
              </a:rPr>
              <a:t> = $(this)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1207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BFFCC15-5CBE-8A04-64F2-9F501EA8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31E81F82-2989-2CA2-8BD0-164C5735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53" y="1198634"/>
            <a:ext cx="4961481" cy="4951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F067A4-4085-5A56-D297-E88AD5C7B5B2}"/>
              </a:ext>
            </a:extLst>
          </p:cNvPr>
          <p:cNvSpPr txBox="1"/>
          <p:nvPr/>
        </p:nvSpPr>
        <p:spPr>
          <a:xfrm>
            <a:off x="2790825" y="765772"/>
            <a:ext cx="6610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7200" cap="small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Thank You</a:t>
            </a:r>
          </a:p>
          <a:p>
            <a:pPr algn="ctr"/>
            <a:endParaRPr lang="en-ZA" sz="7200" cap="small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08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3" ma:contentTypeDescription="Create a new document." ma:contentTypeScope="" ma:versionID="c7c902d1a66b3b97d366a589f9dd0736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439c29fa7ba62bf8cc53a421306140ba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83A963-93CE-4453-A712-154D16D05C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F781B4-B812-4FDF-967D-3F77CD9A60BA}">
  <ds:schemaRefs>
    <ds:schemaRef ds:uri="4c1e1e6e-cde4-4299-aa3e-3b994af3ffe3"/>
    <ds:schemaRef ds:uri="8f8dfb6e-4e67-4574-9572-78129bd35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Yusrah Safedien</dc:creator>
  <cp:revision>1</cp:revision>
  <dcterms:created xsi:type="dcterms:W3CDTF">2023-04-20T10:01:35Z</dcterms:created>
  <dcterms:modified xsi:type="dcterms:W3CDTF">2023-04-24T09:13:06Z</dcterms:modified>
</cp:coreProperties>
</file>